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EB544F"/>
    <a:srgbClr val="D4EBE9"/>
    <a:srgbClr val="B58900"/>
    <a:srgbClr val="5EA985"/>
    <a:srgbClr val="025249"/>
    <a:srgbClr val="41719C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8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10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05.11.23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nilshartmann/typescript-advanced-talk/tree/main/src/wjax-2023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W-</a:t>
            </a:r>
            <a:r>
              <a:rPr lang="de-DE" sz="1050" spc="60" dirty="0" err="1">
                <a:solidFill>
                  <a:srgbClr val="D4EBE9"/>
                </a:solidFill>
              </a:rPr>
              <a:t>Jax</a:t>
            </a:r>
            <a:r>
              <a:rPr lang="de-DE" sz="1050" spc="60" dirty="0">
                <a:solidFill>
                  <a:srgbClr val="D4EBE9"/>
                </a:solidFill>
              </a:rPr>
              <a:t> 2023 | 07. </a:t>
            </a:r>
            <a:r>
              <a:rPr lang="de-DE" sz="1050" spc="60" dirty="0" err="1">
                <a:solidFill>
                  <a:srgbClr val="D4EBE9"/>
                </a:solidFill>
              </a:rPr>
              <a:t>november</a:t>
            </a:r>
            <a:r>
              <a:rPr lang="de-DE" sz="1050" spc="60" dirty="0">
                <a:solidFill>
                  <a:srgbClr val="D4EBE9"/>
                </a:solidFill>
              </a:rPr>
              <a:t> 2023, München/online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-19073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030304" y="4106340"/>
            <a:ext cx="4913970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/wjax2023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39" y="179582"/>
            <a:ext cx="28756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0" y="475776"/>
            <a:ext cx="2566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2891883" y="1164084"/>
            <a:ext cx="60523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2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</a:rPr>
              <a:t>fortgeschrittene Möglichkeiten </a:t>
            </a:r>
            <a:r>
              <a:rPr lang="de-DE" sz="2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des </a:t>
            </a:r>
            <a:r>
              <a:rPr lang="de-DE" sz="24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Typsystems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5" y="787302"/>
            <a:ext cx="81217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r>
              <a:rPr lang="de-DE" dirty="0">
                <a:hlinkClick r:id="rId2"/>
              </a:rPr>
              <a:t>https://github.com/nilshartmann/typescript-advanced-talk/tree/main/src/wjax-2023</a:t>
            </a:r>
            <a:endParaRPr lang="de-DE" dirty="0"/>
          </a:p>
          <a:p>
            <a:endParaRPr lang="de-DE" dirty="0"/>
          </a:p>
          <a:p>
            <a:r>
              <a:rPr lang="de-DE" dirty="0"/>
              <a:t>👉 dort committe ich später den Beispiel-Code, der während der Session entstanden ist!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/wjax2023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151</Words>
  <Application>Microsoft Macintosh PowerPoint</Application>
  <PresentationFormat>Bildschirmpräsentation (16:9)</PresentationFormat>
  <Paragraphs>26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Montserrat</vt:lpstr>
      <vt:lpstr>Source Sans Pro</vt:lpstr>
      <vt:lpstr>Office</vt:lpstr>
      <vt:lpstr>W-Jax 2023 | 07. november 2023, München/online | @nilshartmann</vt:lpstr>
      <vt:lpstr>https://nilshartmann.net</vt:lpstr>
      <vt:lpstr>Live Coding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1202</cp:revision>
  <cp:lastPrinted>2019-09-03T13:49:24Z</cp:lastPrinted>
  <dcterms:created xsi:type="dcterms:W3CDTF">2016-03-28T15:59:53Z</dcterms:created>
  <dcterms:modified xsi:type="dcterms:W3CDTF">2023-11-05T13:40:21Z</dcterms:modified>
</cp:coreProperties>
</file>